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rlo Zuppardo O4600216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Carlo Zuppardo O46002166</a:t>
            </a:r>
          </a:p>
        </p:txBody>
      </p:sp>
      <p:sp>
        <p:nvSpPr>
          <p:cNvPr id="152" name="Homework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Homework1</a:t>
            </a:r>
          </a:p>
        </p:txBody>
      </p:sp>
      <p:sp>
        <p:nvSpPr>
          <p:cNvPr id="153" name="Hamdis-Sicil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Hamdis-Sicily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hermata 2021-03-27 alle 15.24.01.png" descr="Schermata 2021-03-27 alle 15.24.0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31204" b="0"/>
          <a:stretch>
            <a:fillRect/>
          </a:stretch>
        </p:blipFill>
        <p:spPr>
          <a:xfrm>
            <a:off x="-1" y="0"/>
            <a:ext cx="24384001" cy="13716001"/>
          </a:xfrm>
          <a:prstGeom prst="rect">
            <a:avLst/>
          </a:prstGeom>
        </p:spPr>
      </p:pic>
      <p:sp>
        <p:nvSpPr>
          <p:cNvPr id="156" name="Elementi utilizzati:…"/>
          <p:cNvSpPr txBox="1"/>
          <p:nvPr/>
        </p:nvSpPr>
        <p:spPr>
          <a:xfrm>
            <a:off x="584025" y="7920450"/>
            <a:ext cx="8558625" cy="25663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Elementi utilizzati: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Navbar,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Header con overlay,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Section con box all’interno,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Footer.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Navbar:  Utilizzato il tipo di display flex per centrare gli elementi presenti che formano il menu’."/>
          <p:cNvSpPr txBox="1"/>
          <p:nvPr>
            <p:ph type="body" sz="quarter" idx="1"/>
          </p:nvPr>
        </p:nvSpPr>
        <p:spPr>
          <a:xfrm>
            <a:off x="1000292" y="4428935"/>
            <a:ext cx="9779001" cy="1435101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Navbar:  Utilizzato il tipo di display flex per centrare gli elementi presenti che formano il menu’.</a:t>
            </a:r>
          </a:p>
        </p:txBody>
      </p:sp>
      <p:sp>
        <p:nvSpPr>
          <p:cNvPr id="159" name="NavB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NavBar</a:t>
            </a:r>
          </a:p>
        </p:txBody>
      </p:sp>
      <p:pic>
        <p:nvPicPr>
          <p:cNvPr id="160" name="Schermata 2021-03-27 alle 15.20.26.png" descr="Schermata 2021-03-27 alle 15.20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339135"/>
            <a:ext cx="24384001" cy="384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eader con position relative per ottimizzare la funzionalita’ dell’overlay,…"/>
          <p:cNvSpPr txBox="1"/>
          <p:nvPr>
            <p:ph type="body" sz="half" idx="1"/>
          </p:nvPr>
        </p:nvSpPr>
        <p:spPr>
          <a:xfrm>
            <a:off x="693973" y="2731342"/>
            <a:ext cx="22607753" cy="5794217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Header con position relative per ottimizzare la funzionalita’ dell’overlay,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Immagine di background utilizzata con size cover, 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l’header viene posto con indice z = -1 per mettere in risalto un eventuale testo lasciato momentaneamente vuoto.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Overlay utilizzato con posizione assoluta legato ovviamente all’header, viene definito un colore di background di tipo rgba (0, 0, 0, 0.3),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Altezza e lunghezza sono impostate al 100%.</a:t>
            </a:r>
          </a:p>
        </p:txBody>
      </p:sp>
      <p:sp>
        <p:nvSpPr>
          <p:cNvPr id="163" name="Header overl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Header overlay</a:t>
            </a:r>
          </a:p>
        </p:txBody>
      </p:sp>
      <p:pic>
        <p:nvPicPr>
          <p:cNvPr id="164" name="Schermata 2021-03-27 alle 15.21.47.png" descr="Schermata 2021-03-27 alle 15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1562" y="8963600"/>
            <a:ext cx="22172576" cy="381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X E MINIBOX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BOX E MINIBOX</a:t>
            </a:r>
          </a:p>
        </p:txBody>
      </p:sp>
      <p:sp>
        <p:nvSpPr>
          <p:cNvPr id="167" name="All-interno del body vi e’ una section con colore di background lavenderblush…"/>
          <p:cNvSpPr txBox="1"/>
          <p:nvPr>
            <p:ph type="body" sz="half" idx="1"/>
          </p:nvPr>
        </p:nvSpPr>
        <p:spPr>
          <a:xfrm>
            <a:off x="3468571" y="3344162"/>
            <a:ext cx="17446858" cy="4017342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All-interno del body vi e’ una section con colore di background lavenderblush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e lunghezza impostata al 100%,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Display impostato a flex per poter orientare in colonna gli elementi presenti.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All’interno della section vi sono due box contenenti a sua volta 3 minibox con immagini annesse.</a:t>
            </a: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per ogni minibox sono presenti delle sezioni h1 per definire il titolo del prodotto.</a:t>
            </a:r>
          </a:p>
        </p:txBody>
      </p:sp>
      <p:sp>
        <p:nvSpPr>
          <p:cNvPr id="168" name="S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Section</a:t>
            </a:r>
          </a:p>
        </p:txBody>
      </p:sp>
      <p:pic>
        <p:nvPicPr>
          <p:cNvPr id="169" name="Schermata 2021-03-27 alle 15.22.08.png" descr="Schermata 2021-03-27 alle 15.22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235" y="7397925"/>
            <a:ext cx="23071530" cy="6173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Ultimo elemento utilizzato e’ il footer a fondo pagina con all’interno i contatti, utilizziamo sempre il display flex"/>
          <p:cNvSpPr txBox="1"/>
          <p:nvPr>
            <p:ph type="body" sz="quarter" idx="1"/>
          </p:nvPr>
        </p:nvSpPr>
        <p:spPr>
          <a:xfrm>
            <a:off x="1206500" y="3399858"/>
            <a:ext cx="9779000" cy="1910675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Ultimo elemento utilizzato e’ il footer a fondo pagina con all’interno i contatti, utilizziamo sempre il display flex</a:t>
            </a:r>
          </a:p>
        </p:txBody>
      </p:sp>
      <p:sp>
        <p:nvSpPr>
          <p:cNvPr id="172" name="Foo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Footer</a:t>
            </a:r>
          </a:p>
        </p:txBody>
      </p:sp>
      <p:pic>
        <p:nvPicPr>
          <p:cNvPr id="173" name="Schermata 2021-03-27 alle 15.22.23.png" descr="Schermata 2021-03-27 alle 15.2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290507" y="8778351"/>
            <a:ext cx="68965014" cy="3253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E5E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l sito e’ stato ottimizzato per mobile aggiungendo il tag &lt;meta name=&quot;viewport&quot; content=&quot;width=device-width, initial-scale=1”&gt;…"/>
          <p:cNvSpPr txBox="1"/>
          <p:nvPr>
            <p:ph type="body" sz="quarter" idx="1"/>
          </p:nvPr>
        </p:nvSpPr>
        <p:spPr>
          <a:xfrm>
            <a:off x="1077620" y="3243244"/>
            <a:ext cx="9779001" cy="473097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Il sito e’ stato ottimizzato per mobile aggiungendo il tag &lt;</a:t>
            </a:r>
            <a:r>
              <a:rPr>
                <a:solidFill>
                  <a:srgbClr val="E8BF6B"/>
                </a:solidFill>
              </a:rPr>
              <a:t>meta </a:t>
            </a:r>
            <a:r>
              <a:rPr>
                <a:solidFill>
                  <a:srgbClr val="BABABA"/>
                </a:solidFill>
              </a:rPr>
              <a:t>name</a:t>
            </a:r>
            <a:r>
              <a:t>="viewport" </a:t>
            </a:r>
            <a:r>
              <a:rPr>
                <a:solidFill>
                  <a:srgbClr val="BABABA"/>
                </a:solidFill>
              </a:rPr>
              <a:t>content</a:t>
            </a:r>
            <a:r>
              <a:t>="width=device-width, initial-scale=1”&gt;</a:t>
            </a:r>
            <a:endParaRPr>
              <a:solidFill>
                <a:srgbClr val="E8BF6B"/>
              </a:solidFill>
            </a:endParaRP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rgbClr val="E8BF6B"/>
              </a:solidFill>
            </a:endParaRPr>
          </a:p>
          <a:p>
            <a: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 oltre sono state apportate delle modifiche al sito nel momento in cui il display utilizzato dall’utente sia compreso tra dimensioni di 150px e  570px</a:t>
            </a:r>
          </a:p>
        </p:txBody>
      </p:sp>
      <p:sp>
        <p:nvSpPr>
          <p:cNvPr id="176" name="Mob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Mobile</a:t>
            </a:r>
          </a:p>
        </p:txBody>
      </p:sp>
      <p:pic>
        <p:nvPicPr>
          <p:cNvPr id="177" name="Schermata 2021-03-27 alle 15.23.08.png" descr="Schermata 2021-03-27 alle 15.2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96698" y="59974"/>
            <a:ext cx="5764543" cy="13596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